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3" r:id="rId22"/>
    <p:sldId id="276" r:id="rId23"/>
    <p:sldId id="277" r:id="rId24"/>
    <p:sldId id="284" r:id="rId25"/>
    <p:sldId id="278" r:id="rId26"/>
    <p:sldId id="279" r:id="rId27"/>
    <p:sldId id="285" r:id="rId28"/>
    <p:sldId id="280" r:id="rId29"/>
    <p:sldId id="281" r:id="rId30"/>
    <p:sldId id="282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731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67F-595A-4A5E-A0F3-29DB366EF9BA}" type="datetimeFigureOut">
              <a:rPr lang="tr-TR" smtClean="0"/>
              <a:t>14.10.2023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E91D46B2-95AA-4511-A36D-52E02DBD18E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77797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67F-595A-4A5E-A0F3-29DB366EF9BA}" type="datetimeFigureOut">
              <a:rPr lang="tr-TR" smtClean="0"/>
              <a:t>14.10.2023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D46B2-95AA-4511-A36D-52E02DBD18E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78038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67F-595A-4A5E-A0F3-29DB366EF9BA}" type="datetimeFigureOut">
              <a:rPr lang="tr-TR" smtClean="0"/>
              <a:t>14.10.2023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D46B2-95AA-4511-A36D-52E02DBD18E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37956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67F-595A-4A5E-A0F3-29DB366EF9BA}" type="datetimeFigureOut">
              <a:rPr lang="tr-TR" smtClean="0"/>
              <a:t>14.10.2023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D46B2-95AA-4511-A36D-52E02DBD18E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39404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D8EEB67F-595A-4A5E-A0F3-29DB366EF9BA}" type="datetimeFigureOut">
              <a:rPr lang="tr-TR" smtClean="0"/>
              <a:t>14.10.2023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tr-TR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E91D46B2-95AA-4511-A36D-52E02DBD18E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48194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67F-595A-4A5E-A0F3-29DB366EF9BA}" type="datetimeFigureOut">
              <a:rPr lang="tr-TR" smtClean="0"/>
              <a:t>14.10.2023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D46B2-95AA-4511-A36D-52E02DBD18E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3199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67F-595A-4A5E-A0F3-29DB366EF9BA}" type="datetimeFigureOut">
              <a:rPr lang="tr-TR" smtClean="0"/>
              <a:t>14.10.2023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D46B2-95AA-4511-A36D-52E02DBD18E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65448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67F-595A-4A5E-A0F3-29DB366EF9BA}" type="datetimeFigureOut">
              <a:rPr lang="tr-TR" smtClean="0"/>
              <a:t>14.10.2023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D46B2-95AA-4511-A36D-52E02DBD18E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65131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67F-595A-4A5E-A0F3-29DB366EF9BA}" type="datetimeFigureOut">
              <a:rPr lang="tr-TR" smtClean="0"/>
              <a:t>14.10.2023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D46B2-95AA-4511-A36D-52E02DBD18E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30355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67F-595A-4A5E-A0F3-29DB366EF9BA}" type="datetimeFigureOut">
              <a:rPr lang="tr-TR" smtClean="0"/>
              <a:t>14.10.2023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D46B2-95AA-4511-A36D-52E02DBD18E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98758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67F-595A-4A5E-A0F3-29DB366EF9BA}" type="datetimeFigureOut">
              <a:rPr lang="tr-TR" smtClean="0"/>
              <a:t>14.10.2023</a:t>
            </a:fld>
            <a:endParaRPr lang="tr-TR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D46B2-95AA-4511-A36D-52E02DBD18E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6386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D8EEB67F-595A-4A5E-A0F3-29DB366EF9BA}" type="datetimeFigureOut">
              <a:rPr lang="tr-TR" smtClean="0"/>
              <a:t>14.10.2023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E91D46B2-95AA-4511-A36D-52E02DBD18E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83105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B111D9F-8218-4EBE-9EF4-1C41638404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n-NO" dirty="0"/>
              <a:t>6.Bölüm - DC, Servo ve Step Motorların Kullanımı</a:t>
            </a:r>
            <a:endParaRPr lang="tr-TR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ABC7BC97-6493-4E73-8B9F-6EF9AA6738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56037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A3AB22B-AA20-459E-97CD-90FC8A08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Butona basınca çalışan vantilatör (Öğrenci 2)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B49D7E1-D790-446A-A7D9-5C7CC780A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Malzeme Listesi </a:t>
            </a:r>
          </a:p>
          <a:p>
            <a:r>
              <a:rPr lang="tr-TR" dirty="0" err="1"/>
              <a:t>Deneyap</a:t>
            </a:r>
            <a:r>
              <a:rPr lang="tr-TR" dirty="0"/>
              <a:t> Kart</a:t>
            </a:r>
          </a:p>
          <a:p>
            <a:r>
              <a:rPr lang="tr-TR" dirty="0" err="1"/>
              <a:t>Breadboard</a:t>
            </a:r>
            <a:r>
              <a:rPr lang="tr-TR" dirty="0"/>
              <a:t> </a:t>
            </a:r>
          </a:p>
          <a:p>
            <a:r>
              <a:rPr lang="tr-TR" dirty="0"/>
              <a:t>Bağlantı kabloları</a:t>
            </a:r>
          </a:p>
          <a:p>
            <a:r>
              <a:rPr lang="tr-TR" dirty="0"/>
              <a:t>DC motor</a:t>
            </a:r>
          </a:p>
          <a:p>
            <a:r>
              <a:rPr lang="tr-TR" dirty="0"/>
              <a:t> Pervane</a:t>
            </a:r>
          </a:p>
          <a:p>
            <a:r>
              <a:rPr lang="tr-TR" dirty="0"/>
              <a:t>Buton</a:t>
            </a:r>
          </a:p>
          <a:p>
            <a:r>
              <a:rPr lang="tr-TR" dirty="0"/>
              <a:t> 10 K </a:t>
            </a:r>
            <a:r>
              <a:rPr lang="tr-TR" dirty="0" err="1"/>
              <a:t>Ohm</a:t>
            </a:r>
            <a:r>
              <a:rPr lang="tr-TR" dirty="0"/>
              <a:t> Direnç</a:t>
            </a:r>
          </a:p>
        </p:txBody>
      </p:sp>
    </p:spTree>
    <p:extLst>
      <p:ext uri="{BB962C8B-B14F-4D97-AF65-F5344CB8AC3E}">
        <p14:creationId xmlns:p14="http://schemas.microsoft.com/office/powerpoint/2010/main" val="2089870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BC9BF79-8E6B-429B-86B6-1DFE8A6F8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5A21C5C-6B75-47CB-85F9-0BB3B9F69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5DA16F2-A034-4974-B774-B989DBD22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45" y="215554"/>
            <a:ext cx="11494701" cy="581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938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ACEC18B4-3D92-4BB3-8957-8311C07CB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576" y="157722"/>
            <a:ext cx="5615012" cy="621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38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55C24960-DD25-4D7D-8B5F-87DF6D02D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975" y="437160"/>
            <a:ext cx="8727583" cy="547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58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A3AB22B-AA20-459E-97CD-90FC8A08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Merdaneli Çamaşır Makinesi (Öğrenci 1)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B49D7E1-D790-446A-A7D9-5C7CC780A7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Malzeme Listesi </a:t>
            </a:r>
          </a:p>
          <a:p>
            <a:r>
              <a:rPr lang="tr-TR" dirty="0" err="1"/>
              <a:t>Deneyap</a:t>
            </a:r>
            <a:r>
              <a:rPr lang="tr-TR" dirty="0"/>
              <a:t> Kart</a:t>
            </a:r>
          </a:p>
          <a:p>
            <a:r>
              <a:rPr lang="tr-TR" dirty="0" err="1"/>
              <a:t>Breadboard</a:t>
            </a:r>
            <a:r>
              <a:rPr lang="tr-TR" dirty="0"/>
              <a:t> </a:t>
            </a:r>
          </a:p>
          <a:p>
            <a:r>
              <a:rPr lang="tr-TR" dirty="0"/>
              <a:t>Bağlantı kabloları</a:t>
            </a:r>
          </a:p>
          <a:p>
            <a:r>
              <a:rPr lang="tr-TR" dirty="0"/>
              <a:t>L298N sürücü </a:t>
            </a:r>
          </a:p>
          <a:p>
            <a:r>
              <a:rPr lang="tr-TR" dirty="0" err="1"/>
              <a:t>Potansiyometre</a:t>
            </a:r>
            <a:endParaRPr lang="tr-TR" dirty="0"/>
          </a:p>
          <a:p>
            <a:r>
              <a:rPr lang="tr-TR" dirty="0"/>
              <a:t>Buton </a:t>
            </a:r>
          </a:p>
          <a:p>
            <a:r>
              <a:rPr lang="tr-TR" dirty="0"/>
              <a:t>10 K </a:t>
            </a:r>
            <a:r>
              <a:rPr lang="tr-TR" dirty="0" err="1"/>
              <a:t>Ohm</a:t>
            </a:r>
            <a:r>
              <a:rPr lang="tr-TR" dirty="0"/>
              <a:t> Direnç</a:t>
            </a:r>
          </a:p>
          <a:p>
            <a:r>
              <a:rPr lang="tr-TR" dirty="0"/>
              <a:t>DC Motor </a:t>
            </a:r>
          </a:p>
          <a:p>
            <a:r>
              <a:rPr lang="tr-TR" dirty="0"/>
              <a:t>9 V Pil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6361B22-2845-463C-88E8-C22171B292D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tr-TR" dirty="0">
                <a:solidFill>
                  <a:srgbClr val="FF0000"/>
                </a:solidFill>
              </a:rPr>
              <a:t>Amaç:</a:t>
            </a:r>
            <a:r>
              <a:rPr lang="tr-TR" dirty="0"/>
              <a:t> </a:t>
            </a:r>
            <a:r>
              <a:rPr lang="tr-TR" dirty="0" err="1"/>
              <a:t>Potansiyometre</a:t>
            </a:r>
            <a:r>
              <a:rPr lang="tr-TR" dirty="0"/>
              <a:t> ile dönüş hızı artırılabilen ve açma kapama düğmesi bulunan bir merdaneli çamaşır makinesi tasarlamaktır. Bu çamaşır makinesinde, tuşa basıldığında içerisindeki DC motora bağlı olan merdane 5 </a:t>
            </a:r>
            <a:r>
              <a:rPr lang="tr-TR" dirty="0" err="1"/>
              <a:t>sn</a:t>
            </a:r>
            <a:r>
              <a:rPr lang="tr-TR" dirty="0"/>
              <a:t> sağa döner, 3 </a:t>
            </a:r>
            <a:r>
              <a:rPr lang="tr-TR" dirty="0" err="1"/>
              <a:t>sn</a:t>
            </a:r>
            <a:r>
              <a:rPr lang="tr-TR" dirty="0"/>
              <a:t> durur, ardından 5 </a:t>
            </a:r>
            <a:r>
              <a:rPr lang="tr-TR" dirty="0" err="1"/>
              <a:t>sn</a:t>
            </a:r>
            <a:r>
              <a:rPr lang="tr-TR" dirty="0"/>
              <a:t> sola döner ve yine 3 </a:t>
            </a:r>
            <a:r>
              <a:rPr lang="tr-TR" dirty="0" err="1"/>
              <a:t>sn</a:t>
            </a:r>
            <a:r>
              <a:rPr lang="tr-TR" dirty="0"/>
              <a:t> durur.</a:t>
            </a:r>
          </a:p>
        </p:txBody>
      </p:sp>
    </p:spTree>
    <p:extLst>
      <p:ext uri="{BB962C8B-B14F-4D97-AF65-F5344CB8AC3E}">
        <p14:creationId xmlns:p14="http://schemas.microsoft.com/office/powerpoint/2010/main" val="3174116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22B4DF61-5752-411B-A179-7AD96C38F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4546" cy="6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20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59B865D7-527D-4A3C-A7B0-451A00459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866" y="0"/>
            <a:ext cx="5021123" cy="689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09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BC9BF79-8E6B-429B-86B6-1DFE8A6F8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Servo</a:t>
            </a:r>
            <a:r>
              <a:rPr lang="tr-TR" dirty="0"/>
              <a:t> motorlar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1CEADE27-ED58-4DFD-8C08-A9C507663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6954" y="2423504"/>
            <a:ext cx="2865318" cy="2869608"/>
          </a:xfrm>
        </p:spPr>
      </p:pic>
    </p:spTree>
    <p:extLst>
      <p:ext uri="{BB962C8B-B14F-4D97-AF65-F5344CB8AC3E}">
        <p14:creationId xmlns:p14="http://schemas.microsoft.com/office/powerpoint/2010/main" val="3297513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CE7735EB-F3F3-4133-83C1-03432BAE8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72" y="225457"/>
            <a:ext cx="7782114" cy="462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557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76BB9D0A-0BFC-4EAE-BB5B-650DBD207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764" y="135661"/>
            <a:ext cx="6972471" cy="658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960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A3AB22B-AA20-459E-97CD-90FC8A08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DC Motor Nedir?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B49D7E1-D790-446A-A7D9-5C7CC780A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/>
              <a:t>DC motorlar doğru akımla çalışan ve elektrik enerjisini mekanik enerjiye dönüştüren araçlardır.</a:t>
            </a:r>
          </a:p>
          <a:p>
            <a:pPr algn="l"/>
            <a:r>
              <a:rPr lang="tr-TR" sz="1800" b="0" i="0" u="none" strike="noStrike" baseline="0" dirty="0">
                <a:solidFill>
                  <a:srgbClr val="000000"/>
                </a:solidFill>
                <a:latin typeface="SZOTMY+SymbolMT"/>
              </a:rPr>
              <a:t>• Fırçalı DC motorlar</a:t>
            </a:r>
          </a:p>
          <a:p>
            <a:pPr lvl="1"/>
            <a:r>
              <a:rPr lang="tr-TR" sz="1600" b="0" i="0" u="none" strike="noStrike" baseline="0" dirty="0">
                <a:solidFill>
                  <a:srgbClr val="000000"/>
                </a:solidFill>
                <a:latin typeface="SZOTMY+SymbolMT"/>
              </a:rPr>
              <a:t>o </a:t>
            </a:r>
            <a:r>
              <a:rPr lang="tr-TR" sz="1600" b="0" i="0" u="none" strike="noStrike" baseline="0" dirty="0" err="1">
                <a:solidFill>
                  <a:srgbClr val="000000"/>
                </a:solidFill>
                <a:latin typeface="SZOTMY+SymbolMT"/>
              </a:rPr>
              <a:t>Redüktörlü</a:t>
            </a:r>
            <a:r>
              <a:rPr lang="tr-TR" sz="1600" b="0" i="0" u="none" strike="noStrike" baseline="0" dirty="0">
                <a:solidFill>
                  <a:srgbClr val="000000"/>
                </a:solidFill>
                <a:latin typeface="SZOTMY+SymbolMT"/>
              </a:rPr>
              <a:t> DC motorlar</a:t>
            </a:r>
          </a:p>
          <a:p>
            <a:pPr lvl="1"/>
            <a:r>
              <a:rPr lang="tr-TR" sz="1600" b="0" i="0" u="none" strike="noStrike" baseline="0" dirty="0">
                <a:solidFill>
                  <a:srgbClr val="000000"/>
                </a:solidFill>
                <a:latin typeface="SZOTMY+SymbolMT"/>
              </a:rPr>
              <a:t>o </a:t>
            </a:r>
            <a:r>
              <a:rPr lang="tr-TR" sz="1600" b="0" i="0" u="none" strike="noStrike" baseline="0" dirty="0" err="1">
                <a:solidFill>
                  <a:srgbClr val="000000"/>
                </a:solidFill>
                <a:latin typeface="SZOTMY+SymbolMT"/>
              </a:rPr>
              <a:t>Redüktörsüz</a:t>
            </a:r>
            <a:r>
              <a:rPr lang="tr-TR" sz="1600" b="0" i="0" u="none" strike="noStrike" baseline="0" dirty="0">
                <a:solidFill>
                  <a:srgbClr val="000000"/>
                </a:solidFill>
                <a:latin typeface="SZOTMY+SymbolMT"/>
              </a:rPr>
              <a:t> DC motorlar</a:t>
            </a:r>
          </a:p>
          <a:p>
            <a:pPr algn="l"/>
            <a:r>
              <a:rPr lang="tr-TR" sz="1800" b="0" i="0" u="none" strike="noStrike" baseline="0" dirty="0">
                <a:solidFill>
                  <a:srgbClr val="000000"/>
                </a:solidFill>
                <a:latin typeface="SZOTMY+SymbolMT"/>
              </a:rPr>
              <a:t>• Fırçasız DC motorlar</a:t>
            </a:r>
          </a:p>
          <a:p>
            <a:pPr algn="l"/>
            <a:r>
              <a:rPr lang="tr-TR" sz="1800" b="0" i="0" u="none" strike="noStrike" baseline="0" dirty="0">
                <a:solidFill>
                  <a:srgbClr val="000000"/>
                </a:solidFill>
                <a:latin typeface="SZOTMY+SymbolMT"/>
              </a:rPr>
              <a:t>• </a:t>
            </a:r>
            <a:r>
              <a:rPr lang="tr-TR" sz="1800" b="0" i="0" u="none" strike="noStrike" baseline="0" dirty="0" err="1">
                <a:solidFill>
                  <a:srgbClr val="000000"/>
                </a:solidFill>
                <a:latin typeface="SZOTMY+SymbolMT"/>
              </a:rPr>
              <a:t>Servo</a:t>
            </a:r>
            <a:r>
              <a:rPr lang="tr-TR" sz="1800" b="0" i="0" u="none" strike="noStrike" baseline="0" dirty="0">
                <a:solidFill>
                  <a:srgbClr val="000000"/>
                </a:solidFill>
                <a:latin typeface="SZOTMY+SymbolMT"/>
              </a:rPr>
              <a:t> Motorlar</a:t>
            </a:r>
          </a:p>
          <a:p>
            <a:pPr algn="l"/>
            <a:r>
              <a:rPr lang="tr-TR" sz="1800" b="0" i="0" u="none" strike="noStrike" baseline="0" dirty="0">
                <a:solidFill>
                  <a:srgbClr val="000000"/>
                </a:solidFill>
                <a:latin typeface="SZOTMY+SymbolMT"/>
              </a:rPr>
              <a:t>• Step Motorlar</a:t>
            </a:r>
          </a:p>
        </p:txBody>
      </p:sp>
    </p:spTree>
    <p:extLst>
      <p:ext uri="{BB962C8B-B14F-4D97-AF65-F5344CB8AC3E}">
        <p14:creationId xmlns:p14="http://schemas.microsoft.com/office/powerpoint/2010/main" val="41591900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A3AB22B-AA20-459E-97CD-90FC8A08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Hareketli Sonar ile Mesafe Ölçme (Öğrenci 1)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B49D7E1-D790-446A-A7D9-5C7CC780A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Malzeme Listesi </a:t>
            </a:r>
          </a:p>
          <a:p>
            <a:r>
              <a:rPr lang="tr-TR" dirty="0" err="1"/>
              <a:t>Deneyap</a:t>
            </a:r>
            <a:r>
              <a:rPr lang="tr-TR" dirty="0"/>
              <a:t> Kart</a:t>
            </a:r>
          </a:p>
          <a:p>
            <a:r>
              <a:rPr lang="tr-TR" dirty="0" err="1"/>
              <a:t>Breadboard</a:t>
            </a:r>
            <a:endParaRPr lang="tr-TR" dirty="0"/>
          </a:p>
          <a:p>
            <a:r>
              <a:rPr lang="tr-TR" dirty="0"/>
              <a:t>Bağlantı kabloları</a:t>
            </a:r>
          </a:p>
          <a:p>
            <a:r>
              <a:rPr lang="tr-TR" dirty="0" err="1"/>
              <a:t>Servo</a:t>
            </a:r>
            <a:r>
              <a:rPr lang="tr-TR" dirty="0"/>
              <a:t> Motor </a:t>
            </a:r>
          </a:p>
          <a:p>
            <a:r>
              <a:rPr lang="tr-TR" dirty="0" err="1"/>
              <a:t>Ultrasonik</a:t>
            </a:r>
            <a:r>
              <a:rPr lang="tr-TR" dirty="0"/>
              <a:t> </a:t>
            </a:r>
            <a:r>
              <a:rPr lang="tr-TR" dirty="0" err="1"/>
              <a:t>sensör</a:t>
            </a:r>
            <a:endParaRPr lang="tr-TR" dirty="0"/>
          </a:p>
          <a:p>
            <a:r>
              <a:rPr lang="tr-TR" dirty="0"/>
              <a:t>HC-SR04 </a:t>
            </a:r>
            <a:r>
              <a:rPr lang="tr-TR" dirty="0" err="1"/>
              <a:t>sensör</a:t>
            </a:r>
            <a:r>
              <a:rPr lang="tr-TR" dirty="0"/>
              <a:t> tutucu</a:t>
            </a:r>
          </a:p>
        </p:txBody>
      </p:sp>
    </p:spTree>
    <p:extLst>
      <p:ext uri="{BB962C8B-B14F-4D97-AF65-F5344CB8AC3E}">
        <p14:creationId xmlns:p14="http://schemas.microsoft.com/office/powerpoint/2010/main" val="2477431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5CC41828-109F-44D9-9973-D81B792F3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293" y="162590"/>
            <a:ext cx="8726655" cy="653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16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4CFE5989-A0FA-4142-B5A6-5E19CBDB0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916" y="0"/>
            <a:ext cx="4050162" cy="686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882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A3AB22B-AA20-459E-97CD-90FC8A08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Joystick Kontrollü Hareketli Sonar ile Sesli ve Görsel Uyarı Sistemi (Öğrenci 2)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B49D7E1-D790-446A-A7D9-5C7CC780A7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Malzeme Listesi </a:t>
            </a:r>
          </a:p>
          <a:p>
            <a:r>
              <a:rPr lang="tr-TR" dirty="0" err="1"/>
              <a:t>Deneyap</a:t>
            </a:r>
            <a:r>
              <a:rPr lang="tr-TR" dirty="0"/>
              <a:t> Kart</a:t>
            </a:r>
          </a:p>
          <a:p>
            <a:r>
              <a:rPr lang="tr-TR" dirty="0" err="1"/>
              <a:t>Breadboard</a:t>
            </a:r>
            <a:r>
              <a:rPr lang="tr-TR" dirty="0"/>
              <a:t> </a:t>
            </a:r>
          </a:p>
          <a:p>
            <a:r>
              <a:rPr lang="tr-TR" dirty="0"/>
              <a:t>Bağlantı kabloları</a:t>
            </a:r>
          </a:p>
          <a:p>
            <a:r>
              <a:rPr lang="tr-TR" dirty="0" err="1"/>
              <a:t>Servo</a:t>
            </a:r>
            <a:r>
              <a:rPr lang="tr-TR" dirty="0"/>
              <a:t> Motor</a:t>
            </a:r>
          </a:p>
          <a:p>
            <a:r>
              <a:rPr lang="tr-TR" dirty="0"/>
              <a:t> </a:t>
            </a:r>
            <a:r>
              <a:rPr lang="tr-TR" dirty="0" err="1"/>
              <a:t>Ultrasonik</a:t>
            </a:r>
            <a:r>
              <a:rPr lang="tr-TR" dirty="0"/>
              <a:t> </a:t>
            </a:r>
            <a:r>
              <a:rPr lang="tr-TR" dirty="0" err="1"/>
              <a:t>sensör</a:t>
            </a:r>
            <a:endParaRPr lang="tr-TR" dirty="0"/>
          </a:p>
          <a:p>
            <a:r>
              <a:rPr lang="tr-TR" dirty="0"/>
              <a:t>HC-SR04 </a:t>
            </a:r>
            <a:r>
              <a:rPr lang="tr-TR" dirty="0" err="1"/>
              <a:t>sensör</a:t>
            </a:r>
            <a:r>
              <a:rPr lang="tr-TR" dirty="0"/>
              <a:t> tutucu </a:t>
            </a:r>
          </a:p>
          <a:p>
            <a:r>
              <a:rPr lang="tr-TR" dirty="0"/>
              <a:t>Joystick</a:t>
            </a:r>
          </a:p>
          <a:p>
            <a:r>
              <a:rPr lang="tr-TR" dirty="0" err="1"/>
              <a:t>Buzzer</a:t>
            </a:r>
            <a:r>
              <a:rPr lang="tr-TR" dirty="0"/>
              <a:t> </a:t>
            </a:r>
          </a:p>
          <a:p>
            <a:r>
              <a:rPr lang="tr-TR" dirty="0"/>
              <a:t>LCD Ekran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A276147B-C82E-4371-A065-2FB521FD3A3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tr-TR" dirty="0">
                <a:solidFill>
                  <a:srgbClr val="FF0000"/>
                </a:solidFill>
              </a:rPr>
              <a:t>Amaç:</a:t>
            </a:r>
            <a:r>
              <a:rPr lang="tr-TR" dirty="0"/>
              <a:t> </a:t>
            </a:r>
            <a:r>
              <a:rPr lang="tr-TR" dirty="0" err="1"/>
              <a:t>Servo</a:t>
            </a:r>
            <a:r>
              <a:rPr lang="tr-TR" dirty="0"/>
              <a:t> motorun yönünü joystickten aldığı konuma göre (tek bir eksen kullanılarak) hareket ettirmek ve </a:t>
            </a:r>
            <a:r>
              <a:rPr lang="tr-TR" dirty="0" err="1"/>
              <a:t>ultrasonik</a:t>
            </a:r>
            <a:r>
              <a:rPr lang="tr-TR" dirty="0"/>
              <a:t> mesafe </a:t>
            </a:r>
            <a:r>
              <a:rPr lang="tr-TR" dirty="0" err="1"/>
              <a:t>sensörü</a:t>
            </a:r>
            <a:r>
              <a:rPr lang="tr-TR" dirty="0"/>
              <a:t> kullanarak taranan bir alandaki nesnelerin 5 cm’den daha yakın olması durumunda </a:t>
            </a:r>
            <a:r>
              <a:rPr lang="tr-TR" dirty="0" err="1"/>
              <a:t>Buzzer</a:t>
            </a:r>
            <a:r>
              <a:rPr lang="tr-TR" dirty="0"/>
              <a:t> ile uyarı sesi vererek LCD ekrana nesnenin mesafesini yazdırmaktır.</a:t>
            </a:r>
          </a:p>
        </p:txBody>
      </p:sp>
    </p:spTree>
    <p:extLst>
      <p:ext uri="{BB962C8B-B14F-4D97-AF65-F5344CB8AC3E}">
        <p14:creationId xmlns:p14="http://schemas.microsoft.com/office/powerpoint/2010/main" val="535165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şlık 4">
            <a:extLst>
              <a:ext uri="{FF2B5EF4-FFF2-40B4-BE49-F238E27FC236}">
                <a16:creationId xmlns:a16="http://schemas.microsoft.com/office/drawing/2014/main" id="{68B2FD43-CD2D-432D-9CD9-9FF2E2C83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29B797BA-96EB-4AA4-927E-A73702B93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Joystick modülü üzerinde 5 </a:t>
            </a:r>
            <a:r>
              <a:rPr lang="tr-TR" dirty="0" err="1"/>
              <a:t>pin</a:t>
            </a:r>
            <a:r>
              <a:rPr lang="tr-TR" dirty="0"/>
              <a:t> bulunmaktadır. Bu </a:t>
            </a:r>
            <a:r>
              <a:rPr lang="tr-TR" dirty="0" err="1"/>
              <a:t>pinlerden</a:t>
            </a:r>
            <a:r>
              <a:rPr lang="tr-TR" dirty="0"/>
              <a:t> </a:t>
            </a:r>
            <a:r>
              <a:rPr lang="tr-TR" dirty="0" err="1"/>
              <a:t>VRx</a:t>
            </a:r>
            <a:r>
              <a:rPr lang="tr-TR" dirty="0"/>
              <a:t> yatay eksendeki sinyalleri, </a:t>
            </a:r>
            <a:r>
              <a:rPr lang="tr-TR" dirty="0" err="1"/>
              <a:t>VRy</a:t>
            </a:r>
            <a:r>
              <a:rPr lang="tr-TR" dirty="0"/>
              <a:t> dikey eksendeki sinyalleri, SW </a:t>
            </a:r>
            <a:r>
              <a:rPr lang="tr-TR" dirty="0" err="1"/>
              <a:t>pini</a:t>
            </a:r>
            <a:r>
              <a:rPr lang="tr-TR" dirty="0"/>
              <a:t> ise joystick tıklama buton </a:t>
            </a:r>
            <a:r>
              <a:rPr lang="tr-TR" dirty="0" err="1"/>
              <a:t>pin</a:t>
            </a:r>
            <a:r>
              <a:rPr lang="tr-TR" dirty="0"/>
              <a:t> değerini okumayı sağlar. Joystick modülü yatay ve dikey eksende 0 ile 1023 arasında analog değerler üretir.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D87E2D0E-D316-4BA6-A35D-98D42B7D1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194" y="3266371"/>
            <a:ext cx="2781837" cy="279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22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5FD372DD-F6B3-4798-AFF3-127EAF7E1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559" y="0"/>
            <a:ext cx="70767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64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1B9A50A-4ACA-4007-9868-9635F0A51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21" y="238026"/>
            <a:ext cx="11301958" cy="638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4730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01A1F3D-AE11-4B39-9EBB-ECF88CE64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Step motor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9C88691-DEC4-4E88-B371-22BBED302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Step motor adım adım dönen fırçasız bir DC motordur. Gönderilen sinyallere bağlı olarak oluşan adımlar sayılarak motor milinin konumu bir </a:t>
            </a:r>
            <a:r>
              <a:rPr lang="tr-TR" dirty="0" err="1"/>
              <a:t>sensöre</a:t>
            </a:r>
            <a:r>
              <a:rPr lang="tr-TR" dirty="0"/>
              <a:t> ihtiyaç duyulmadan hesaplanabilmektedir.</a:t>
            </a:r>
          </a:p>
          <a:p>
            <a:r>
              <a:rPr lang="tr-TR" dirty="0"/>
              <a:t>Step motorlar hassas konum kontrolü istenen devrelerde çok sıklıkla kullanılır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A3701F8-2038-4E5F-BDE9-AD5B840C5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498" y="3429000"/>
            <a:ext cx="2941119" cy="249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14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D68BCA9-4C65-4527-A51E-168DFEBCC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Step Motor (Öğrenci 1)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F0B4795-3C4C-456A-B66B-8E1303967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Malzeme Listesi</a:t>
            </a:r>
          </a:p>
          <a:p>
            <a:r>
              <a:rPr lang="tr-TR" dirty="0"/>
              <a:t> </a:t>
            </a:r>
            <a:r>
              <a:rPr lang="tr-TR" dirty="0" err="1"/>
              <a:t>Deneyap</a:t>
            </a:r>
            <a:r>
              <a:rPr lang="tr-TR" dirty="0"/>
              <a:t> Kart</a:t>
            </a:r>
          </a:p>
          <a:p>
            <a:r>
              <a:rPr lang="tr-TR" dirty="0"/>
              <a:t>Bağlantı kabloları </a:t>
            </a:r>
          </a:p>
          <a:p>
            <a:r>
              <a:rPr lang="tr-TR" dirty="0"/>
              <a:t>Step Motor (28BYJ-48) ve ULN2003A sürücü</a:t>
            </a:r>
          </a:p>
        </p:txBody>
      </p:sp>
    </p:spTree>
    <p:extLst>
      <p:ext uri="{BB962C8B-B14F-4D97-AF65-F5344CB8AC3E}">
        <p14:creationId xmlns:p14="http://schemas.microsoft.com/office/powerpoint/2010/main" val="3993426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67D70A13-3400-40F2-82DD-909220F56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677" y="110272"/>
            <a:ext cx="8599991" cy="674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35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BC9BF79-8E6B-429B-86B6-1DFE8A6F8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Fırçalı motor</a:t>
            </a:r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3EC48816-DEC9-4B30-A5EA-80EECED2A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Fırçalar rotorda sarılı bobinlere sırasıyla elektrik vererek gövdedeki sabit mıknatıslarla arasında oluşan manyetik alandan faydalanırlar.</a:t>
            </a:r>
          </a:p>
          <a:p>
            <a:r>
              <a:rPr lang="tr-TR" dirty="0"/>
              <a:t>Fırçalı motorlar ekstra herhangi bir sürücü devresine ihtiyaç duymadıkları için tercih edilirler.</a:t>
            </a:r>
          </a:p>
        </p:txBody>
      </p:sp>
      <p:pic>
        <p:nvPicPr>
          <p:cNvPr id="1030" name="Picture 6" descr="DC Fırçalı Motor, Paslanmaz Çelik Gövde Büyük Torsiyon 19 Dişli Motor Bakır  Bobin Motosiklet için Küçük Hacim(15000 devir/dakika) : Amazon.com.tr: Spor  ve Outdoor">
            <a:extLst>
              <a:ext uri="{FF2B5EF4-FFF2-40B4-BE49-F238E27FC236}">
                <a16:creationId xmlns:a16="http://schemas.microsoft.com/office/drawing/2014/main" id="{063D65E1-EC95-40F5-8CB7-989BB1BC2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395091"/>
            <a:ext cx="5133288" cy="27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315F650D-3B52-4111-9FBF-E35659D5C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752" y="3481633"/>
            <a:ext cx="4371174" cy="289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07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EFB8049-078B-4029-AC3F-0139F4D66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479" y="69403"/>
            <a:ext cx="6359730" cy="678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38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A3AB22B-AA20-459E-97CD-90FC8A08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A-</a:t>
            </a:r>
            <a:r>
              <a:rPr lang="tr-TR" dirty="0" err="1"/>
              <a:t>Redüktörlü</a:t>
            </a:r>
            <a:r>
              <a:rPr lang="tr-TR" dirty="0"/>
              <a:t> DC Motorlar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B49D7E1-D790-446A-A7D9-5C7CC780A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Motorun yüksek devirde çalışmasından ziyade, </a:t>
            </a:r>
            <a:r>
              <a:rPr lang="tr-TR" dirty="0" err="1"/>
              <a:t>torka</a:t>
            </a:r>
            <a:r>
              <a:rPr lang="tr-TR" dirty="0"/>
              <a:t> (dönme momenti) ihtiyaç duyduğu durumlarda kullanılır.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E32C472-AFB4-4766-814B-974E1CF19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827" y="3313204"/>
            <a:ext cx="6973003" cy="267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81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BC9BF79-8E6B-429B-86B6-1DFE8A6F8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B-</a:t>
            </a:r>
            <a:r>
              <a:rPr lang="tr-TR" dirty="0" err="1"/>
              <a:t>Redüktörsüz</a:t>
            </a:r>
            <a:r>
              <a:rPr lang="tr-TR" dirty="0"/>
              <a:t> DC Motorlar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5A21C5C-6B75-47CB-85F9-0BB3B9F69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Bu motorlarda DC motorun hızı daha ön plandadır ve motorun milinin yüksek devirde dönmesi istenen durumlarda </a:t>
            </a:r>
            <a:r>
              <a:rPr lang="tr-TR" dirty="0" err="1"/>
              <a:t>redüktörsüz</a:t>
            </a:r>
            <a:r>
              <a:rPr lang="tr-TR" dirty="0"/>
              <a:t> DC motorlar tercih edilir.</a:t>
            </a:r>
          </a:p>
        </p:txBody>
      </p:sp>
    </p:spTree>
    <p:extLst>
      <p:ext uri="{BB962C8B-B14F-4D97-AF65-F5344CB8AC3E}">
        <p14:creationId xmlns:p14="http://schemas.microsoft.com/office/powerpoint/2010/main" val="716422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A3AB22B-AA20-459E-97CD-90FC8A08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Fırçasız DC Motorlar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B49D7E1-D790-446A-A7D9-5C7CC780A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Fırçalı DC motorlardan temel farkı bu motorlarda bobinler sabittir ve statora bağlıdır.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824BD68-D090-4CBE-A424-1FD0ABAF2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450" y="3306451"/>
            <a:ext cx="4290213" cy="258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47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BC9BF79-8E6B-429B-86B6-1DFE8A6F8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Transistör</a:t>
            </a:r>
            <a:r>
              <a:rPr lang="tr-TR" dirty="0"/>
              <a:t> ile DC Motor Sürme (Öğrenci 1)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5A21C5C-6B75-47CB-85F9-0BB3B9F69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Malzeme Listesi</a:t>
            </a:r>
          </a:p>
          <a:p>
            <a:r>
              <a:rPr lang="tr-TR" dirty="0"/>
              <a:t> </a:t>
            </a:r>
            <a:r>
              <a:rPr lang="tr-TR" dirty="0" err="1"/>
              <a:t>Deneyap</a:t>
            </a:r>
            <a:r>
              <a:rPr lang="tr-TR" dirty="0"/>
              <a:t> Kart</a:t>
            </a:r>
          </a:p>
          <a:p>
            <a:r>
              <a:rPr lang="tr-TR" dirty="0" err="1"/>
              <a:t>Breadboard</a:t>
            </a:r>
            <a:endParaRPr lang="tr-TR" dirty="0"/>
          </a:p>
          <a:p>
            <a:r>
              <a:rPr lang="tr-TR" dirty="0"/>
              <a:t> Bağlantı kabloları</a:t>
            </a:r>
          </a:p>
          <a:p>
            <a:r>
              <a:rPr lang="tr-TR" dirty="0"/>
              <a:t>9 V DC motor</a:t>
            </a:r>
          </a:p>
          <a:p>
            <a:r>
              <a:rPr lang="tr-TR" dirty="0"/>
              <a:t> BC547 </a:t>
            </a:r>
            <a:r>
              <a:rPr lang="tr-TR" dirty="0" err="1"/>
              <a:t>transistör</a:t>
            </a:r>
            <a:endParaRPr lang="tr-TR" dirty="0"/>
          </a:p>
          <a:p>
            <a:r>
              <a:rPr lang="tr-TR" dirty="0"/>
              <a:t>10 K </a:t>
            </a:r>
            <a:r>
              <a:rPr lang="tr-TR" dirty="0" err="1"/>
              <a:t>Ohm</a:t>
            </a:r>
            <a:r>
              <a:rPr lang="tr-TR" dirty="0"/>
              <a:t> Direnç</a:t>
            </a:r>
          </a:p>
          <a:p>
            <a:r>
              <a:rPr lang="tr-TR" dirty="0"/>
              <a:t> Diyot</a:t>
            </a:r>
          </a:p>
          <a:p>
            <a:r>
              <a:rPr lang="tr-TR" dirty="0"/>
              <a:t>9 V pil</a:t>
            </a:r>
          </a:p>
        </p:txBody>
      </p:sp>
    </p:spTree>
    <p:extLst>
      <p:ext uri="{BB962C8B-B14F-4D97-AF65-F5344CB8AC3E}">
        <p14:creationId xmlns:p14="http://schemas.microsoft.com/office/powerpoint/2010/main" val="4255493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A3AB22B-AA20-459E-97CD-90FC8A08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0218DC7E-96E1-46E9-B85C-0DC8BD35B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1338" y="5535262"/>
            <a:ext cx="8116433" cy="885949"/>
          </a:xfr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478B860A-5FED-400A-A7D8-042087F95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34" y="-1"/>
            <a:ext cx="8400761" cy="549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128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4EF8A745-FBC6-45B9-88A3-4880A73FF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132" y="1208119"/>
            <a:ext cx="7163736" cy="409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814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ahta Yazı">
  <a:themeElements>
    <a:clrScheme name="Tahta Yazı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Tahta Yazı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ahta Yazı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TM03090434[[fn=Tahta Yazı]]</Template>
  <TotalTime>338</TotalTime>
  <Words>481</Words>
  <Application>Microsoft Office PowerPoint</Application>
  <PresentationFormat>Geniş ekran</PresentationFormat>
  <Paragraphs>79</Paragraphs>
  <Slides>30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30</vt:i4>
      </vt:variant>
    </vt:vector>
  </HeadingPairs>
  <TitlesOfParts>
    <vt:vector size="35" baseType="lpstr">
      <vt:lpstr>Rockwell</vt:lpstr>
      <vt:lpstr>Rockwell Condensed</vt:lpstr>
      <vt:lpstr>SZOTMY+SymbolMT</vt:lpstr>
      <vt:lpstr>Wingdings</vt:lpstr>
      <vt:lpstr>Tahta Yazı</vt:lpstr>
      <vt:lpstr>6.Bölüm - DC, Servo ve Step Motorların Kullanımı</vt:lpstr>
      <vt:lpstr>DC Motor Nedir?</vt:lpstr>
      <vt:lpstr>Fırçalı motor</vt:lpstr>
      <vt:lpstr>A-Redüktörlü DC Motorlar</vt:lpstr>
      <vt:lpstr>B-Redüktörsüz DC Motorlar</vt:lpstr>
      <vt:lpstr>Fırçasız DC Motorlar</vt:lpstr>
      <vt:lpstr>Transistör ile DC Motor Sürme (Öğrenci 1)</vt:lpstr>
      <vt:lpstr>PowerPoint Sunusu</vt:lpstr>
      <vt:lpstr>PowerPoint Sunusu</vt:lpstr>
      <vt:lpstr>Butona basınca çalışan vantilatör (Öğrenci 2)</vt:lpstr>
      <vt:lpstr>PowerPoint Sunusu</vt:lpstr>
      <vt:lpstr>PowerPoint Sunusu</vt:lpstr>
      <vt:lpstr>PowerPoint Sunusu</vt:lpstr>
      <vt:lpstr>Merdaneli Çamaşır Makinesi (Öğrenci 1)</vt:lpstr>
      <vt:lpstr>PowerPoint Sunusu</vt:lpstr>
      <vt:lpstr>PowerPoint Sunusu</vt:lpstr>
      <vt:lpstr>Servo motorlar</vt:lpstr>
      <vt:lpstr>PowerPoint Sunusu</vt:lpstr>
      <vt:lpstr>PowerPoint Sunusu</vt:lpstr>
      <vt:lpstr>Hareketli Sonar ile Mesafe Ölçme (Öğrenci 1)</vt:lpstr>
      <vt:lpstr>PowerPoint Sunusu</vt:lpstr>
      <vt:lpstr>PowerPoint Sunusu</vt:lpstr>
      <vt:lpstr>Joystick Kontrollü Hareketli Sonar ile Sesli ve Görsel Uyarı Sistemi (Öğrenci 2)</vt:lpstr>
      <vt:lpstr>PowerPoint Sunusu</vt:lpstr>
      <vt:lpstr>PowerPoint Sunusu</vt:lpstr>
      <vt:lpstr>PowerPoint Sunusu</vt:lpstr>
      <vt:lpstr>Step motor</vt:lpstr>
      <vt:lpstr>Step Motor (Öğrenci 1)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6.Bölüm - DC, Servo ve Step Motorların Kullanımı</dc:title>
  <dc:creator>HA</dc:creator>
  <cp:lastModifiedBy>HA</cp:lastModifiedBy>
  <cp:revision>39</cp:revision>
  <dcterms:created xsi:type="dcterms:W3CDTF">2023-10-13T18:13:56Z</dcterms:created>
  <dcterms:modified xsi:type="dcterms:W3CDTF">2023-10-14T14:38:52Z</dcterms:modified>
</cp:coreProperties>
</file>